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DFD7-312C-400E-A969-CAB4B62EF23D}" type="datetimeFigureOut">
              <a:rPr lang="fr-FR" smtClean="0"/>
              <a:pPr/>
              <a:t>14/04/2016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5E36-6C39-403A-9D62-432CFB2E07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DFD7-312C-400E-A969-CAB4B62EF23D}" type="datetimeFigureOut">
              <a:rPr lang="fr-FR" smtClean="0"/>
              <a:pPr/>
              <a:t>14/04/2016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5E36-6C39-403A-9D62-432CFB2E07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DFD7-312C-400E-A969-CAB4B62EF23D}" type="datetimeFigureOut">
              <a:rPr lang="fr-FR" smtClean="0"/>
              <a:pPr/>
              <a:t>14/04/2016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5E36-6C39-403A-9D62-432CFB2E07DA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DFD7-312C-400E-A969-CAB4B62EF23D}" type="datetimeFigureOut">
              <a:rPr lang="fr-FR" smtClean="0"/>
              <a:pPr/>
              <a:t>14/04/2016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5E36-6C39-403A-9D62-432CFB2E07D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DFD7-312C-400E-A969-CAB4B62EF23D}" type="datetimeFigureOut">
              <a:rPr lang="fr-FR" smtClean="0"/>
              <a:pPr/>
              <a:t>14/04/2016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5E36-6C39-403A-9D62-432CFB2E07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DFD7-312C-400E-A969-CAB4B62EF23D}" type="datetimeFigureOut">
              <a:rPr lang="fr-FR" smtClean="0"/>
              <a:pPr/>
              <a:t>14/04/2016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5E36-6C39-403A-9D62-432CFB2E07D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DFD7-312C-400E-A969-CAB4B62EF23D}" type="datetimeFigureOut">
              <a:rPr lang="fr-FR" smtClean="0"/>
              <a:pPr/>
              <a:t>14/04/2016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5E36-6C39-403A-9D62-432CFB2E07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DFD7-312C-400E-A969-CAB4B62EF23D}" type="datetimeFigureOut">
              <a:rPr lang="fr-FR" smtClean="0"/>
              <a:pPr/>
              <a:t>14/04/2016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5E36-6C39-403A-9D62-432CFB2E07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DFD7-312C-400E-A969-CAB4B62EF23D}" type="datetimeFigureOut">
              <a:rPr lang="fr-FR" smtClean="0"/>
              <a:pPr/>
              <a:t>14/04/2016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5E36-6C39-403A-9D62-432CFB2E07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DFD7-312C-400E-A969-CAB4B62EF23D}" type="datetimeFigureOut">
              <a:rPr lang="fr-FR" smtClean="0"/>
              <a:pPr/>
              <a:t>14/04/2016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5E36-6C39-403A-9D62-432CFB2E07D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DFD7-312C-400E-A969-CAB4B62EF23D}" type="datetimeFigureOut">
              <a:rPr lang="fr-FR" smtClean="0"/>
              <a:pPr/>
              <a:t>14/04/2016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55E36-6C39-403A-9D62-432CFB2E07D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F5ADFD7-312C-400E-A969-CAB4B62EF23D}" type="datetimeFigureOut">
              <a:rPr lang="fr-FR" smtClean="0"/>
              <a:pPr/>
              <a:t>14/04/2016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55E36-6C39-403A-9D62-432CFB2E07D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04542"/>
            <a:ext cx="87849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L’EURE « JUDO TOUR ÉTÉ »  </a:t>
            </a:r>
            <a:r>
              <a:rPr lang="fr-F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408" y="3284981"/>
            <a:ext cx="5654616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fr-FR" sz="35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 </a:t>
            </a:r>
            <a:r>
              <a:rPr lang="fr-FR" sz="35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 au </a:t>
            </a:r>
            <a:r>
              <a:rPr lang="fr-FR" sz="35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22  juillet 2016</a:t>
            </a:r>
          </a:p>
          <a:p>
            <a:pPr marL="0" indent="0" algn="ctr">
              <a:buNone/>
            </a:pPr>
            <a:r>
              <a:rPr lang="fr-FR" sz="35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 </a:t>
            </a:r>
            <a:r>
              <a:rPr lang="fr-FR" sz="35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 au 26 </a:t>
            </a:r>
            <a:r>
              <a:rPr lang="fr-FR" sz="35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août 2016</a:t>
            </a:r>
            <a:endParaRPr lang="fr-FR" sz="3500" b="1" cap="none" spc="0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921072"/>
            <a:ext cx="1743080" cy="72754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41" y="5766491"/>
            <a:ext cx="589112" cy="850323"/>
          </a:xfrm>
          <a:prstGeom prst="rect">
            <a:avLst/>
          </a:prstGeom>
        </p:spPr>
      </p:pic>
      <p:pic>
        <p:nvPicPr>
          <p:cNvPr id="8" name="Picture 2" descr="http://www.amopa.asso.fr/images/cartes/27_e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516" y="2671249"/>
            <a:ext cx="3624337" cy="324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COMITE JUDO 27\logo_eure_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946589"/>
            <a:ext cx="2648984" cy="6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2296"/>
            <a:ext cx="1270000" cy="1219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pic="http://schemas.openxmlformats.org/drawingml/2006/picture" xmlns:ma14="http://schemas.microsoft.com/office/mac/drawingml/2011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83200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1520" y="260648"/>
            <a:ext cx="864096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 objectifs </a:t>
            </a:r>
            <a:r>
              <a:rPr lang="fr-F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l’ETAPE JUDO ETE </a:t>
            </a:r>
          </a:p>
          <a:p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Cet été, le comité de </a:t>
            </a:r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Judo </a:t>
            </a:r>
            <a:r>
              <a:rPr lang="fr-F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</a:t>
            </a:r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l’ EURE  </a:t>
            </a:r>
            <a:r>
              <a:rPr lang="fr-F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 partenariat avec la Fédération Française de </a:t>
            </a:r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Judo  met en place   </a:t>
            </a:r>
            <a:r>
              <a:rPr lang="fr-F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son </a:t>
            </a:r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fr-FR" sz="14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er</a:t>
            </a:r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JUDO TOUR .</a:t>
            </a:r>
            <a:endParaRPr lang="fr-FR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2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Objectifs :</a:t>
            </a:r>
          </a:p>
          <a:p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sz="1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Pour </a:t>
            </a:r>
            <a:r>
              <a:rPr lang="fr-FR" sz="1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 clubs de judo  </a:t>
            </a:r>
            <a:r>
              <a:rPr lang="fr-FR" sz="1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    </a:t>
            </a:r>
          </a:p>
          <a:p>
            <a:r>
              <a:rPr lang="fr-FR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fr-FR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</a:t>
            </a: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L’opportunité de promouvoir  les </a:t>
            </a:r>
            <a:r>
              <a:rPr lang="fr-FR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activités </a:t>
            </a: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du club,  </a:t>
            </a:r>
            <a:r>
              <a:rPr lang="fr-FR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rencontrer </a:t>
            </a: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 de  sensibiliser des </a:t>
            </a:r>
            <a:r>
              <a:rPr lang="fr-FR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adhérents potentiels </a:t>
            </a: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Valoriser votre club de Judo  auprès des  municipalités..</a:t>
            </a:r>
          </a:p>
          <a:p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 Proposer une activité  de qualité  au service jeunesse de votre commune et des communes de proximité.</a:t>
            </a:r>
            <a:b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Faire découvrir le judo, le </a:t>
            </a:r>
            <a:r>
              <a:rPr lang="fr-FR" sz="1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Taiso</a:t>
            </a: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et le </a:t>
            </a:r>
            <a:r>
              <a:rPr lang="fr-FR" sz="1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</a:t>
            </a: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1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jitsu</a:t>
            </a: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à différents types de publics .</a:t>
            </a:r>
            <a:b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(enfants, adolescents, adultes, personnes en situation de handicap, publics seniors…..).</a:t>
            </a:r>
            <a:r>
              <a:rPr lang="fr-FR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fr-FR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Pour garantir  la réussite de votre journée d’initiation , </a:t>
            </a:r>
            <a:r>
              <a:rPr lang="fr-FR" sz="14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démarcher  les structures  </a:t>
            </a: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tels les centres de loisirs, les maisons de quartiers de venir dans votre DOJO et de découvrir vos activités. </a:t>
            </a:r>
          </a:p>
          <a:p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</a:t>
            </a:r>
            <a:r>
              <a:rPr lang="fr-FR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Véhiculer  les valeurs de notre discipline  à travers les séances découvertes </a:t>
            </a: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:  </a:t>
            </a:r>
            <a:r>
              <a:rPr lang="fr-FR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respect, amitié, contrôle de soi, courage</a:t>
            </a: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….</a:t>
            </a:r>
          </a:p>
          <a:p>
            <a:endParaRPr lang="fr-FR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1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Pour </a:t>
            </a:r>
            <a:r>
              <a:rPr lang="fr-FR" sz="1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les municipalités</a:t>
            </a:r>
            <a:r>
              <a:rPr lang="fr-F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      </a:t>
            </a:r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</a:p>
          <a:p>
            <a:endParaRPr lang="fr-FR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</a:t>
            </a:r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L’opportunité  </a:t>
            </a:r>
            <a:r>
              <a:rPr lang="fr-F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proposer à vos structures accueillants du </a:t>
            </a:r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public, </a:t>
            </a:r>
            <a:r>
              <a:rPr lang="fr-F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une activité  sportive dirigée par des professionnels « éducateurs sportifs diplômés d’état </a:t>
            </a:r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».</a:t>
            </a:r>
          </a:p>
          <a:p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•Créer un moment fort et événementiel  sur cette période estivale, permettant aux résidents de se regrouper autour d’une animation. </a:t>
            </a:r>
          </a:p>
          <a:p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•Enrichir le planning d’activités du service jeunesse.</a:t>
            </a:r>
          </a:p>
          <a:p>
            <a:endParaRPr lang="fr-FR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916832"/>
            <a:ext cx="176419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23528" y="4437112"/>
            <a:ext cx="187220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01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013176"/>
            <a:ext cx="2155565" cy="1616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ZoneTexte 7"/>
          <p:cNvSpPr txBox="1"/>
          <p:nvPr/>
        </p:nvSpPr>
        <p:spPr>
          <a:xfrm>
            <a:off x="286000" y="0"/>
            <a:ext cx="8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promotion et la visibilité de vos clubs et du JUDO   </a:t>
            </a:r>
            <a:endParaRPr lang="fr-F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941168"/>
            <a:ext cx="2162895" cy="1615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4740059"/>
            <a:ext cx="2380380" cy="17852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ZoneTexte 9"/>
          <p:cNvSpPr txBox="1"/>
          <p:nvPr/>
        </p:nvSpPr>
        <p:spPr>
          <a:xfrm>
            <a:off x="539552" y="476672"/>
            <a:ext cx="843042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Le CLUB met en place  :  </a:t>
            </a:r>
          </a:p>
          <a:p>
            <a:pPr>
              <a:buFontTx/>
              <a:buChar char="-"/>
            </a:pPr>
            <a:r>
              <a:rPr lang="fr-FR" sz="1200" dirty="0" smtClean="0"/>
              <a:t> L’éducateur sportif QUI accueille et anime les séances d’initiation et de découverte des activités du club</a:t>
            </a:r>
          </a:p>
          <a:p>
            <a:pPr>
              <a:buFontTx/>
              <a:buChar char="-"/>
            </a:pPr>
            <a:r>
              <a:rPr lang="fr-FR" sz="1200" dirty="0" smtClean="0"/>
              <a:t>- Le club sollicite les centres de loisirs, les maisons quartiers des jeunes et autres centres accueillant du public .. </a:t>
            </a:r>
            <a:br>
              <a:rPr lang="fr-FR" sz="1200" dirty="0" smtClean="0"/>
            </a:br>
            <a:r>
              <a:rPr lang="fr-FR" sz="1200" dirty="0" smtClean="0"/>
              <a:t>- Le club met à disposition ses installations DOJO et peut s’il le souhaite prévoir une animation en extérieur. </a:t>
            </a:r>
          </a:p>
          <a:p>
            <a:pPr>
              <a:buFontTx/>
              <a:buChar char="-"/>
            </a:pPr>
            <a:r>
              <a:rPr lang="fr-FR" sz="1200" dirty="0" smtClean="0"/>
              <a:t> Le club récupère auprès des structures les listes :  nom- prénom- adresse  et date de naissance de participants. (pour valider la souscription à la licence assurance)</a:t>
            </a:r>
          </a:p>
          <a:p>
            <a:endParaRPr lang="fr-FR" sz="1200" b="1" dirty="0"/>
          </a:p>
          <a:p>
            <a:r>
              <a:rPr lang="fr-FR" sz="1200" b="1" dirty="0" smtClean="0"/>
              <a:t>LE COMITE met en place :  </a:t>
            </a:r>
          </a:p>
          <a:p>
            <a:pPr>
              <a:buFontTx/>
              <a:buChar char="-"/>
            </a:pPr>
            <a:r>
              <a:rPr lang="fr-FR" sz="1200" dirty="0" smtClean="0"/>
              <a:t>- Un CHAMPION du département présent sur les journées d’animation , il véhicule le dynamisme du JUDO, il échange sur son expérience Un chargé de mission qui coordonne la mise en place de la tournée et valide les licences été.</a:t>
            </a:r>
          </a:p>
          <a:p>
            <a:pPr>
              <a:buFontTx/>
              <a:buChar char="-"/>
            </a:pPr>
            <a:r>
              <a:rPr lang="fr-FR" sz="1200" dirty="0" smtClean="0"/>
              <a:t>- Un éducateur sportif pour assister le professeur du club.</a:t>
            </a:r>
          </a:p>
          <a:p>
            <a:pPr marL="171450" indent="-171450">
              <a:buFontTx/>
              <a:buChar char="-"/>
            </a:pPr>
            <a:r>
              <a:rPr lang="fr-FR" sz="1200" dirty="0" smtClean="0"/>
              <a:t>Des Flyers pour inciter à revenir vers  votre  club de judo</a:t>
            </a:r>
          </a:p>
          <a:p>
            <a:pPr>
              <a:buFontTx/>
              <a:buChar char="-"/>
            </a:pPr>
            <a:r>
              <a:rPr lang="fr-FR" sz="1200" dirty="0" smtClean="0"/>
              <a:t> Des judogi à disposition des pratiquants</a:t>
            </a:r>
          </a:p>
          <a:p>
            <a:pPr>
              <a:buFontTx/>
              <a:buChar char="-"/>
            </a:pPr>
            <a:r>
              <a:rPr lang="fr-FR" sz="1200" dirty="0" smtClean="0"/>
              <a:t>- Un «  SAC à DOS » offert à tout nouveau </a:t>
            </a:r>
            <a:r>
              <a:rPr lang="fr-FR" sz="1200" dirty="0"/>
              <a:t>adhérent ayant participé à une étape et qui  souscrit « une licence FFJDA» </a:t>
            </a: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1200" dirty="0" smtClean="0"/>
              <a:t>avant le 30 septembre  2016  dans l’ </a:t>
            </a:r>
            <a:r>
              <a:rPr lang="fr-FR" sz="1200" dirty="0"/>
              <a:t>un  </a:t>
            </a:r>
            <a:r>
              <a:rPr lang="fr-FR" sz="1200" dirty="0" smtClean="0"/>
              <a:t>des clubs du département de l’Eure  (sur présentation du flyer Judo été).</a:t>
            </a:r>
            <a:endParaRPr lang="fr-FR" sz="1200" dirty="0"/>
          </a:p>
          <a:p>
            <a:pPr>
              <a:buFontTx/>
              <a:buChar char="-"/>
            </a:pPr>
            <a:r>
              <a:rPr lang="fr-FR" sz="1200" dirty="0" smtClean="0"/>
              <a:t> la saisie des licences Judo été sur l’extranet fédéral</a:t>
            </a:r>
          </a:p>
          <a:p>
            <a:endParaRPr lang="fr-FR" sz="1200" b="1" dirty="0"/>
          </a:p>
          <a:p>
            <a:r>
              <a:rPr lang="fr-FR" sz="1200" b="1" dirty="0" smtClean="0"/>
              <a:t>LA FEDERATION met en place : </a:t>
            </a:r>
            <a:r>
              <a:rPr lang="fr-FR" sz="1200" dirty="0" smtClean="0"/>
              <a:t> </a:t>
            </a:r>
          </a:p>
          <a:p>
            <a:pPr>
              <a:buFontTx/>
              <a:buChar char="-"/>
            </a:pPr>
            <a:r>
              <a:rPr lang="fr-FR" sz="1200" dirty="0" smtClean="0"/>
              <a:t>- Une   « licence-assurance fédérale » gratuite (valable jusqu’au 20 septembre  2016 )</a:t>
            </a:r>
          </a:p>
          <a:p>
            <a:pPr>
              <a:buFontTx/>
              <a:buChar char="-"/>
            </a:pPr>
            <a:r>
              <a:rPr lang="fr-FR" sz="1200" dirty="0" smtClean="0"/>
              <a:t>- Des lots, diplômes à offrir aux participants</a:t>
            </a:r>
            <a:endParaRPr lang="fr-FR" sz="1400" dirty="0" smtClean="0"/>
          </a:p>
          <a:p>
            <a:r>
              <a:rPr lang="fr-FR" sz="1400" b="1" i="1" dirty="0" smtClean="0">
                <a:solidFill>
                  <a:srgbClr val="FF0000"/>
                </a:solidFill>
              </a:rPr>
              <a:t>Nous préconisons  que se soit l’éducateur sportif du club qui dirige les séances ,  ce qui favorise le retour vers le club des adhérents potentiels.  Toutefois, un éducateur missionné par le Comité pourra assurer les séances .</a:t>
            </a:r>
          </a:p>
          <a:p>
            <a:endParaRPr lang="fr-FR" sz="1400" dirty="0" smtClean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775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" y="53996"/>
            <a:ext cx="9109963" cy="68040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552" y="116632"/>
            <a:ext cx="79208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Pourquoi accueillir une étape du judo tour </a:t>
            </a:r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pPr algn="ctr"/>
            <a:endParaRPr lang="fr-FR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</a:t>
            </a:r>
            <a:r>
              <a:rPr lang="fr-FR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Vous valorisez le dynamise de votre </a:t>
            </a: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club </a:t>
            </a:r>
            <a:r>
              <a:rPr lang="fr-FR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auprès des collectivités. </a:t>
            </a:r>
            <a:endParaRPr lang="fr-FR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endParaRPr lang="fr-FR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•Vous créez </a:t>
            </a:r>
            <a:r>
              <a:rPr lang="fr-FR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un évènement sportif pendant les vacances et </a:t>
            </a: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créez </a:t>
            </a:r>
            <a:r>
              <a:rPr lang="fr-FR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une émulation locale en proposant cette activité à vos services « </a:t>
            </a: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jeunesses et sports </a:t>
            </a:r>
            <a:r>
              <a:rPr lang="fr-FR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 » mais aussi </a:t>
            </a: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aux structures </a:t>
            </a:r>
            <a:r>
              <a:rPr lang="fr-FR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accueillant </a:t>
            </a: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des  publics </a:t>
            </a:r>
            <a:r>
              <a:rPr lang="fr-FR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comme les  </a:t>
            </a:r>
            <a:r>
              <a:rPr lang="fr-FR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personnes </a:t>
            </a: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vieillissantes</a:t>
            </a:r>
            <a:r>
              <a:rPr lang="fr-FR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, </a:t>
            </a: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les personnes en situation de handicap ….</a:t>
            </a:r>
          </a:p>
          <a:p>
            <a:endParaRPr lang="fr-FR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• </a:t>
            </a:r>
            <a:r>
              <a:rPr lang="fr-FR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Vous </a:t>
            </a: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donnez de la VISIBILITE  sur VOTRE CLUB et vos activités   </a:t>
            </a:r>
            <a:r>
              <a:rPr lang="fr-FR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judo, </a:t>
            </a: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fr-FR" sz="1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taiso</a:t>
            </a:r>
            <a:r>
              <a:rPr lang="fr-FR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et  </a:t>
            </a:r>
            <a:r>
              <a:rPr lang="fr-FR" sz="1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ju</a:t>
            </a:r>
            <a:r>
              <a:rPr lang="fr-FR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fr-FR" sz="14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jitsu</a:t>
            </a:r>
            <a:r>
              <a:rPr lang="fr-FR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 auprès de différents publics </a:t>
            </a: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.</a:t>
            </a:r>
          </a:p>
          <a:p>
            <a:endParaRPr lang="fr-FR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• </a:t>
            </a:r>
            <a:r>
              <a:rPr lang="fr-FR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Vous sensibilisez des adhérents </a:t>
            </a: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potentiels.</a:t>
            </a:r>
            <a:endParaRPr lang="fr-FR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endParaRPr lang="fr-FR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• Vous proposez un évènement  sportif sur votre commune voir les communes de proximité. </a:t>
            </a:r>
          </a:p>
          <a:p>
            <a:endParaRPr lang="fr-FR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• Vous offrez </a:t>
            </a:r>
            <a:r>
              <a:rPr lang="fr-FR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un évènement gratuit pour les pratiquants qui souscrivent  une licence « judo-été » prise en charge par la fédération (couverture assurance).</a:t>
            </a:r>
            <a:b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</a:br>
            <a:r>
              <a:rPr lang="fr-FR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• </a:t>
            </a: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Vous pourrez inciter les pratiquants à revenir vers le club à la rentrée  flyer club, ils pourront bénéficier grâce à  la licence été d’un couverture d’assurance valable jusqu’au 20/09)</a:t>
            </a:r>
          </a:p>
          <a:p>
            <a:endParaRPr lang="fr-FR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• Vous agissez </a:t>
            </a:r>
            <a:r>
              <a:rPr lang="fr-FR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et  vous positionnez  au cœur des débats publics avec une véritable volonté de faire du SPORT un complément idéal à la SANTE (véhiculez  cet aspect  pour promouvoir et valoriser votre action auprès des municipalités, des centres de loisirs….)</a:t>
            </a:r>
          </a:p>
          <a:p>
            <a:endParaRPr lang="fr-FR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• Vous participez et contribuez à favoriser des actions qui renforcent la cohésion sociale. </a:t>
            </a:r>
          </a:p>
          <a:p>
            <a:endParaRPr lang="fr-FR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r>
              <a:rPr lang="fr-FR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• </a:t>
            </a: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Vous offrez aux </a:t>
            </a:r>
            <a:r>
              <a:rPr lang="fr-FR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citoyens  de votre  ville, l’opportunité de s’initier gratuitement dans un contexte estivale et </a:t>
            </a: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ludique (pour les actions en extérieur). </a:t>
            </a:r>
            <a:endParaRPr lang="fr-FR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28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544" y="47667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292006"/>
            <a:ext cx="84249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Où ?</a:t>
            </a:r>
          </a:p>
          <a:p>
            <a:endParaRPr lang="fr-F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fr-FR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Pour les clubs pouvant déplacer les tatamis , il est intéressant de  se placer dans un espace visible de votre commune  : </a:t>
            </a:r>
          </a:p>
          <a:p>
            <a:endParaRPr lang="fr-FR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Parc, jardin public </a:t>
            </a:r>
          </a:p>
          <a:p>
            <a:endParaRPr lang="fr-FR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</a:t>
            </a:r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Place de la mairie, du marché </a:t>
            </a:r>
          </a:p>
          <a:p>
            <a:endParaRPr lang="fr-FR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</a:t>
            </a:r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Sur une base de loisirs </a:t>
            </a:r>
          </a:p>
          <a:p>
            <a:endParaRPr lang="fr-FR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</a:t>
            </a:r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Sur une base nautique </a:t>
            </a:r>
          </a:p>
          <a:p>
            <a:endParaRPr lang="fr-FR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</a:t>
            </a:r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proximité d’un centre aéré</a:t>
            </a:r>
          </a:p>
          <a:p>
            <a:endParaRPr lang="fr-FR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Prévoir un espace couvert  en cas d’</a:t>
            </a:r>
            <a:r>
              <a:rPr lang="fr-F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ntempérie….</a:t>
            </a:r>
          </a:p>
          <a:p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venue au club des différentes structures </a:t>
            </a:r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permettra aussi de localiser votre salle, de bénéficier de tout votre matériel pédagogique pour adapter au mieux selon le public présent. </a:t>
            </a:r>
          </a:p>
          <a:p>
            <a:r>
              <a:rPr lang="fr-F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Pour les clubs ayant suffisamment de judogi, vous offrez la possibilité aux pratiquants de s’équiper de la tenue pour pratiquer l’activité.</a:t>
            </a:r>
            <a:endParaRPr lang="fr-FR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539552" y="679922"/>
            <a:ext cx="7920880" cy="444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 extérieur :  le club devra prévoir l’installation des tatamis en extérieur 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532" y="4437112"/>
            <a:ext cx="3384376" cy="258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 DOJO: 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29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8" y="44624"/>
            <a:ext cx="9084501" cy="68133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268" y="235047"/>
            <a:ext cx="864096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tournée 2016</a:t>
            </a:r>
          </a:p>
          <a:p>
            <a:pPr algn="ctr"/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fr-F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tapes  sur le territoire de  l’Eure </a:t>
            </a:r>
          </a:p>
          <a:p>
            <a:pPr algn="ctr"/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du  11 au 22 juillet 2016 et du   16 au 26 août 2016</a:t>
            </a:r>
          </a:p>
          <a:p>
            <a:endParaRPr lang="fr-FR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 fonction de vos retours et du nombre de clubs souhaitant recevoir une étape , le comité se réserve le droit de flécher des secteurs. </a:t>
            </a:r>
            <a:br>
              <a:rPr lang="fr-FR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Cette animation étant subventionnée en partie par le CNDS,  les priorités sont axées sur les  Zones </a:t>
            </a:r>
            <a:r>
              <a:rPr lang="fr-FR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référencée dans les   </a:t>
            </a:r>
            <a:r>
              <a:rPr lang="fr-FR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Quartiers</a:t>
            </a:r>
            <a:br>
              <a:rPr lang="fr-FR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Politique de la Ville.  </a:t>
            </a:r>
            <a:endParaRPr lang="fr-FR" sz="12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fr-FR" sz="20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Activités </a:t>
            </a:r>
            <a:r>
              <a:rPr lang="fr-FR" sz="20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proposée  </a:t>
            </a:r>
            <a:r>
              <a:rPr lang="fr-FR" sz="20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fr-FR" sz="2000" b="1" i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  <a:p>
            <a:endParaRPr lang="fr-FR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 Judo </a:t>
            </a: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une séance adaptée  avec des situations pédagogiques correspondantes  à l’âges des participants, dès 4 ans (parcours de motricité et jeux d’oppositions)  et  jusqu’aux adultes. </a:t>
            </a:r>
          </a:p>
          <a:p>
            <a:endParaRPr lang="fr-FR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 </a:t>
            </a:r>
            <a:r>
              <a:rPr lang="fr-FR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</a:t>
            </a:r>
            <a:r>
              <a:rPr lang="fr-F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Jitsu</a:t>
            </a:r>
            <a:r>
              <a:rPr lang="fr-F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fr-FR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fr-FR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une séance  </a:t>
            </a: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adaptée  à  un public  pré-adolescent , adolescent et adulte.</a:t>
            </a:r>
          </a:p>
          <a:p>
            <a:endParaRPr lang="fr-FR" sz="1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 </a:t>
            </a:r>
            <a:r>
              <a:rPr lang="fr-FR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Taiso</a:t>
            </a:r>
            <a:r>
              <a:rPr lang="fr-F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une séance adaptée conseillée à partir des adolescents et jusqu’à un public vieillissant. </a:t>
            </a:r>
          </a:p>
          <a:p>
            <a:r>
              <a:rPr lang="fr-FR" sz="1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r>
              <a:rPr lang="fr-FR" sz="1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éfinition de  cette activité </a:t>
            </a:r>
            <a:r>
              <a:rPr lang="fr-FR" sz="1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fr-FR" sz="1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préparation du corps à </a:t>
            </a:r>
            <a:r>
              <a:rPr lang="fr-FR" sz="1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l’effort </a:t>
            </a:r>
            <a:r>
              <a:rPr lang="fr-FR" sz="1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 différents exercices tels que la coordination,  la mémorisation de </a:t>
            </a:r>
            <a:r>
              <a:rPr lang="fr-FR" sz="1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geste, le développement et l’entretien des capacités respiratoire,  la souplesse, le renforcement musculaire, et différents placements et déplacements seront travaillés. </a:t>
            </a:r>
            <a:endParaRPr lang="fr-FR" sz="10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fr-FR" sz="14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fr-FR" sz="20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Déroulement d’une journée type : </a:t>
            </a:r>
          </a:p>
          <a:p>
            <a:pPr algn="ctr"/>
            <a:endParaRPr lang="fr-FR" sz="14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9H00 -9H30 :  Installation de l’espace « JUDO » </a:t>
            </a:r>
          </a:p>
          <a:p>
            <a:r>
              <a:rPr lang="fr-FR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fr-FR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10H00-12H00 : Séance découverte  de  45 minutes à 1 heure environs  par groupe.</a:t>
            </a:r>
          </a:p>
          <a:p>
            <a:endParaRPr lang="fr-FR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14h00- 17h00 : </a:t>
            </a:r>
            <a:r>
              <a:rPr lang="fr-FR" sz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Séance découverte  de  45 minutes  </a:t>
            </a:r>
            <a:r>
              <a:rPr lang="fr-FR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à 1 heure environs  </a:t>
            </a:r>
            <a:r>
              <a:rPr lang="fr-FR" sz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 </a:t>
            </a:r>
            <a:r>
              <a:rPr lang="fr-FR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groupe.</a:t>
            </a:r>
          </a:p>
          <a:p>
            <a:endParaRPr lang="fr-FR" sz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17h30-18h00 :  Fermeture de l’action journalière</a:t>
            </a: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268" y="235047"/>
            <a:ext cx="8640960" cy="65063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09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520" y="210026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CANDIDATURE 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fr-F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JUDO TOUR </a:t>
            </a:r>
            <a:r>
              <a:rPr lang="fr-F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2016</a:t>
            </a:r>
          </a:p>
          <a:p>
            <a:pPr algn="ctr"/>
            <a:r>
              <a:rPr lang="fr-FR" sz="1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 </a:t>
            </a:r>
            <a:r>
              <a:rPr lang="fr-FR" sz="1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demandes pour accueillir une étape devront être transmises au plus </a:t>
            </a:r>
            <a:r>
              <a:rPr lang="fr-FR" sz="1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1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1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r>
              <a:rPr lang="fr-FR" sz="1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mai 2016</a:t>
            </a:r>
            <a:endParaRPr lang="fr-FR" sz="1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 Judo club de : ________________________________________________________________________________ </a:t>
            </a:r>
            <a:r>
              <a:rPr lang="fr-FR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souhaite accueillir une étape du judo tour </a:t>
            </a:r>
            <a: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27. </a:t>
            </a:r>
            <a:endParaRPr lang="fr-FR" sz="1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Nom de la Municipalité : ____________________________________________________________</a:t>
            </a:r>
            <a:b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fr-FR" sz="1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Adresse  où se déroule l’animation : _____________________________________________________________________________________________________</a:t>
            </a:r>
          </a:p>
          <a:p>
            <a: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Heure de début et de fin d’animation : ___________________________________________________</a:t>
            </a:r>
            <a:b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Avez-vous  pris  contact et  validée  la venue d’un ou des  centres de loisirs ou maisons quartiers ou autres :   </a:t>
            </a:r>
            <a:r>
              <a:rPr lang="fr-FR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OUI </a:t>
            </a:r>
            <a:r>
              <a:rPr lang="fr-FR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 2"/>
              </a:rPr>
              <a:t></a:t>
            </a:r>
            <a:r>
              <a:rPr lang="fr-FR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NON </a:t>
            </a:r>
            <a:r>
              <a:rPr lang="fr-FR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 2"/>
              </a:rPr>
              <a:t></a:t>
            </a:r>
            <a:r>
              <a:rPr lang="fr-FR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Précisez le nom de la structure et les coordonnées téléphoniques :  _________________________________________________________________________</a:t>
            </a:r>
          </a:p>
          <a:p>
            <a:endParaRPr lang="fr-FR" sz="1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fr-FR" sz="1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Nom de la personne du club chargée du suivi de l’action : _______________________________________</a:t>
            </a:r>
            <a:b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L’éducateur sportif du club est présent et dirige les séances : OUI </a:t>
            </a:r>
            <a:r>
              <a:rPr lang="fr-FR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 2"/>
              </a:rPr>
              <a:t></a:t>
            </a:r>
            <a:r>
              <a:rPr lang="fr-FR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NON </a:t>
            </a:r>
            <a:r>
              <a:rPr lang="fr-FR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 2"/>
              </a:rPr>
              <a:t></a:t>
            </a:r>
            <a:r>
              <a:rPr lang="fr-FR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Nom de l’</a:t>
            </a:r>
            <a:r>
              <a:rPr lang="fr-FR" sz="1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é</a:t>
            </a:r>
            <a: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ducateur présent : ______________________________________</a:t>
            </a:r>
          </a:p>
          <a:p>
            <a: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N° de tél : ___________________________ E-mail : _______________________________________</a:t>
            </a:r>
            <a:endParaRPr lang="fr-FR" sz="1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fr-FR" sz="1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fr-FR" sz="1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Je positionne mon club sur la date suivante (plusieurs possibles en fonction des disponibilités) : </a:t>
            </a:r>
          </a:p>
          <a:p>
            <a:endParaRPr lang="fr-FR" sz="1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______________________________________________________________________________________________</a:t>
            </a:r>
          </a:p>
          <a:p>
            <a:endParaRPr lang="fr-FR" sz="1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fr-FR" sz="1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Je m’engage en tant que président, référent de l’action*  à contacter  les différentes  institutions (mairie, service jeunesse, centre de loisirs …) pour les accords et la venue de groupes.  </a:t>
            </a:r>
            <a:b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Je m’engage  à transmettre dans les plus bref délai, au comité judo 27, l’autorisation municipale et la garantie de venue  de structure d’accueil  (centres de loisirs, maisons de quartiers, maisons de retraite……).</a:t>
            </a:r>
          </a:p>
          <a:p>
            <a: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Je m’engage à transmettre la liste des participants, noms-prénoms- adresse et date de naissance pour que le référent judo tour saisisse les licences été. </a:t>
            </a:r>
          </a:p>
          <a:p>
            <a:endParaRPr lang="fr-FR" sz="1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Fait le  :                                                                                                                                                 Signature </a:t>
            </a:r>
          </a:p>
          <a:p>
            <a:endParaRPr lang="fr-FR" sz="1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fr-FR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88640"/>
            <a:ext cx="8640960" cy="6552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22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647881" y="618076"/>
            <a:ext cx="2558714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611560" y="3356992"/>
            <a:ext cx="2558714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83568" y="3430451"/>
            <a:ext cx="25587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Coordinateur de l’évènement  :</a:t>
            </a:r>
          </a:p>
          <a:p>
            <a:r>
              <a:rPr lang="fr-FR" sz="1400" dirty="0" smtClean="0"/>
              <a:t>Dominique </a:t>
            </a:r>
            <a:r>
              <a:rPr lang="fr-FR" sz="1400" dirty="0" err="1" smtClean="0"/>
              <a:t>Corniou</a:t>
            </a:r>
            <a:endParaRPr lang="fr-FR" sz="1400" dirty="0" smtClean="0"/>
          </a:p>
          <a:p>
            <a:r>
              <a:rPr lang="fr-FR" sz="1200" i="1" dirty="0" smtClean="0"/>
              <a:t>CTF – Chargée du développement</a:t>
            </a:r>
          </a:p>
          <a:p>
            <a:r>
              <a:rPr lang="fr-FR" sz="1200" i="1" u="sng" dirty="0" smtClean="0"/>
              <a:t>Tél</a:t>
            </a:r>
            <a:r>
              <a:rPr lang="fr-FR" sz="1200" i="1" dirty="0" smtClean="0"/>
              <a:t> : 06.07.71.94.58</a:t>
            </a:r>
          </a:p>
          <a:p>
            <a:r>
              <a:rPr lang="fr-FR" sz="1200" i="1" dirty="0" smtClean="0"/>
              <a:t>E-mail :  domcorniou@orange.fr</a:t>
            </a:r>
            <a:endParaRPr lang="fr-FR" sz="1200" i="1" dirty="0"/>
          </a:p>
        </p:txBody>
      </p:sp>
      <p:sp>
        <p:nvSpPr>
          <p:cNvPr id="3" name="Rectangle 2"/>
          <p:cNvSpPr/>
          <p:nvPr/>
        </p:nvSpPr>
        <p:spPr>
          <a:xfrm>
            <a:off x="4211960" y="260648"/>
            <a:ext cx="4405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« L’EURE  du </a:t>
            </a:r>
            <a:r>
              <a:rPr lang="fr-FR" sz="2800" dirty="0" smtClean="0">
                <a:solidFill>
                  <a:schemeClr val="bg1"/>
                </a:solidFill>
              </a:rPr>
              <a:t> JUDO </a:t>
            </a:r>
            <a:r>
              <a:rPr lang="fr-FR" sz="2800" dirty="0">
                <a:solidFill>
                  <a:schemeClr val="bg1"/>
                </a:solidFill>
              </a:rPr>
              <a:t>TOUR »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4235" y="949221"/>
            <a:ext cx="2265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Comité judo 27  :</a:t>
            </a:r>
          </a:p>
          <a:p>
            <a:r>
              <a:rPr lang="fr-FR" sz="1400" dirty="0" err="1" smtClean="0"/>
              <a:t>Phililippe</a:t>
            </a:r>
            <a:r>
              <a:rPr lang="fr-FR" sz="1400" dirty="0" smtClean="0"/>
              <a:t> Baillif </a:t>
            </a:r>
          </a:p>
          <a:p>
            <a:r>
              <a:rPr lang="fr-FR" sz="1200" i="1" dirty="0"/>
              <a:t>Président comité départemental 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581" y="5595391"/>
            <a:ext cx="3649429" cy="92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39051"/>
            <a:ext cx="2166670" cy="219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98640"/>
            <a:ext cx="2481272" cy="172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452" y="5229200"/>
            <a:ext cx="1460012" cy="129109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pic="http://schemas.openxmlformats.org/drawingml/2006/picture" xmlns:ma14="http://schemas.microsoft.com/office/mac/drawingml/2011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lc="http://schemas.openxmlformats.org/drawingml/2006/lockedCanvas"/>
            </a:ext>
          </a:extLst>
        </p:spPr>
      </p:pic>
      <p:sp>
        <p:nvSpPr>
          <p:cNvPr id="12" name="Rectangle à coins arrondis 11"/>
          <p:cNvSpPr/>
          <p:nvPr/>
        </p:nvSpPr>
        <p:spPr>
          <a:xfrm>
            <a:off x="611560" y="1988840"/>
            <a:ext cx="2558714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83429" y="2154632"/>
            <a:ext cx="2667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Comité judo 27  :</a:t>
            </a:r>
          </a:p>
          <a:p>
            <a:r>
              <a:rPr lang="fr-FR" sz="1400" dirty="0" smtClean="0"/>
              <a:t>Olivier Gantier </a:t>
            </a:r>
          </a:p>
          <a:p>
            <a:r>
              <a:rPr lang="fr-FR" sz="1200" i="1" dirty="0" smtClean="0"/>
              <a:t>Personne Référente du   </a:t>
            </a:r>
            <a:r>
              <a:rPr lang="fr-FR" sz="1200" i="1" dirty="0"/>
              <a:t>comité  </a:t>
            </a:r>
            <a:r>
              <a:rPr lang="fr-FR" sz="1200" i="1" dirty="0" smtClean="0"/>
              <a:t>judo 27</a:t>
            </a:r>
          </a:p>
        </p:txBody>
      </p:sp>
    </p:spTree>
    <p:extLst>
      <p:ext uri="{BB962C8B-B14F-4D97-AF65-F5344CB8AC3E}">
        <p14:creationId xmlns:p14="http://schemas.microsoft.com/office/powerpoint/2010/main" val="1515992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Words>385</Words>
  <Application>Microsoft Office PowerPoint</Application>
  <PresentationFormat>Affichage à l'écran (4:3)</PresentationFormat>
  <Paragraphs>138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Candara</vt:lpstr>
      <vt:lpstr>Symbol</vt:lpstr>
      <vt:lpstr>Wingdings 2</vt:lpstr>
      <vt:lpstr>Vagues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GANTIER OLIVIER</cp:lastModifiedBy>
  <cp:revision>71</cp:revision>
  <cp:lastPrinted>2016-04-14T13:49:24Z</cp:lastPrinted>
  <dcterms:created xsi:type="dcterms:W3CDTF">2014-03-24T13:31:25Z</dcterms:created>
  <dcterms:modified xsi:type="dcterms:W3CDTF">2016-04-14T16:11:28Z</dcterms:modified>
</cp:coreProperties>
</file>