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2280" y="7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smtClean="0"/>
              <a:t>Modifiez le style du titre</a:t>
            </a:r>
            <a:endParaRPr lang="fr-F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F4330F75-B1C1-4ADA-9025-6CF20F2788A6}" type="datetimeFigureOut">
              <a:rPr lang="fr-FR" smtClean="0"/>
              <a:t>12/05/2016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E3830FC-4CA7-4640-9E89-A91C4FE23027}" type="slidenum">
              <a:rPr lang="fr-FR" smtClean="0"/>
              <a:t>‹N°›</a:t>
            </a:fld>
            <a:endParaRPr lang="fr-FR"/>
          </a:p>
        </p:txBody>
      </p:sp>
    </p:spTree>
    <p:extLst>
      <p:ext uri="{BB962C8B-B14F-4D97-AF65-F5344CB8AC3E}">
        <p14:creationId xmlns:p14="http://schemas.microsoft.com/office/powerpoint/2010/main" val="3906052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4330F75-B1C1-4ADA-9025-6CF20F2788A6}" type="datetimeFigureOut">
              <a:rPr lang="fr-FR" smtClean="0"/>
              <a:t>12/05/2016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E3830FC-4CA7-4640-9E89-A91C4FE23027}" type="slidenum">
              <a:rPr lang="fr-FR" smtClean="0"/>
              <a:t>‹N°›</a:t>
            </a:fld>
            <a:endParaRPr lang="fr-FR"/>
          </a:p>
        </p:txBody>
      </p:sp>
    </p:spTree>
    <p:extLst>
      <p:ext uri="{BB962C8B-B14F-4D97-AF65-F5344CB8AC3E}">
        <p14:creationId xmlns:p14="http://schemas.microsoft.com/office/powerpoint/2010/main" val="4187576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66185"/>
            <a:ext cx="1543050" cy="7802033"/>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342900" y="366185"/>
            <a:ext cx="4514850" cy="7802033"/>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4330F75-B1C1-4ADA-9025-6CF20F2788A6}" type="datetimeFigureOut">
              <a:rPr lang="fr-FR" smtClean="0"/>
              <a:t>12/05/2016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E3830FC-4CA7-4640-9E89-A91C4FE23027}" type="slidenum">
              <a:rPr lang="fr-FR" smtClean="0"/>
              <a:t>‹N°›</a:t>
            </a:fld>
            <a:endParaRPr lang="fr-FR"/>
          </a:p>
        </p:txBody>
      </p:sp>
    </p:spTree>
    <p:extLst>
      <p:ext uri="{BB962C8B-B14F-4D97-AF65-F5344CB8AC3E}">
        <p14:creationId xmlns:p14="http://schemas.microsoft.com/office/powerpoint/2010/main" val="4233667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4330F75-B1C1-4ADA-9025-6CF20F2788A6}" type="datetimeFigureOut">
              <a:rPr lang="fr-FR" smtClean="0"/>
              <a:t>12/05/2016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E3830FC-4CA7-4640-9E89-A91C4FE23027}" type="slidenum">
              <a:rPr lang="fr-FR" smtClean="0"/>
              <a:t>‹N°›</a:t>
            </a:fld>
            <a:endParaRPr lang="fr-FR"/>
          </a:p>
        </p:txBody>
      </p:sp>
    </p:spTree>
    <p:extLst>
      <p:ext uri="{BB962C8B-B14F-4D97-AF65-F5344CB8AC3E}">
        <p14:creationId xmlns:p14="http://schemas.microsoft.com/office/powerpoint/2010/main" val="1084170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F4330F75-B1C1-4ADA-9025-6CF20F2788A6}" type="datetimeFigureOut">
              <a:rPr lang="fr-FR" smtClean="0"/>
              <a:t>12/05/2016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E3830FC-4CA7-4640-9E89-A91C4FE23027}" type="slidenum">
              <a:rPr lang="fr-FR" smtClean="0"/>
              <a:t>‹N°›</a:t>
            </a:fld>
            <a:endParaRPr lang="fr-FR"/>
          </a:p>
        </p:txBody>
      </p:sp>
    </p:spTree>
    <p:extLst>
      <p:ext uri="{BB962C8B-B14F-4D97-AF65-F5344CB8AC3E}">
        <p14:creationId xmlns:p14="http://schemas.microsoft.com/office/powerpoint/2010/main" val="613223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4330F75-B1C1-4ADA-9025-6CF20F2788A6}" type="datetimeFigureOut">
              <a:rPr lang="fr-FR" smtClean="0"/>
              <a:t>12/05/2016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E3830FC-4CA7-4640-9E89-A91C4FE23027}" type="slidenum">
              <a:rPr lang="fr-FR" smtClean="0"/>
              <a:t>‹N°›</a:t>
            </a:fld>
            <a:endParaRPr lang="fr-FR"/>
          </a:p>
        </p:txBody>
      </p:sp>
    </p:spTree>
    <p:extLst>
      <p:ext uri="{BB962C8B-B14F-4D97-AF65-F5344CB8AC3E}">
        <p14:creationId xmlns:p14="http://schemas.microsoft.com/office/powerpoint/2010/main" val="2859843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4330F75-B1C1-4ADA-9025-6CF20F2788A6}" type="datetimeFigureOut">
              <a:rPr lang="fr-FR" smtClean="0"/>
              <a:t>12/05/2016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E3830FC-4CA7-4640-9E89-A91C4FE23027}" type="slidenum">
              <a:rPr lang="fr-FR" smtClean="0"/>
              <a:t>‹N°›</a:t>
            </a:fld>
            <a:endParaRPr lang="fr-FR"/>
          </a:p>
        </p:txBody>
      </p:sp>
    </p:spTree>
    <p:extLst>
      <p:ext uri="{BB962C8B-B14F-4D97-AF65-F5344CB8AC3E}">
        <p14:creationId xmlns:p14="http://schemas.microsoft.com/office/powerpoint/2010/main" val="3270049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F4330F75-B1C1-4ADA-9025-6CF20F2788A6}" type="datetimeFigureOut">
              <a:rPr lang="fr-FR" smtClean="0"/>
              <a:t>12/05/2016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E3830FC-4CA7-4640-9E89-A91C4FE23027}" type="slidenum">
              <a:rPr lang="fr-FR" smtClean="0"/>
              <a:t>‹N°›</a:t>
            </a:fld>
            <a:endParaRPr lang="fr-FR"/>
          </a:p>
        </p:txBody>
      </p:sp>
    </p:spTree>
    <p:extLst>
      <p:ext uri="{BB962C8B-B14F-4D97-AF65-F5344CB8AC3E}">
        <p14:creationId xmlns:p14="http://schemas.microsoft.com/office/powerpoint/2010/main" val="3920139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4330F75-B1C1-4ADA-9025-6CF20F2788A6}" type="datetimeFigureOut">
              <a:rPr lang="fr-FR" smtClean="0"/>
              <a:t>12/05/2016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E3830FC-4CA7-4640-9E89-A91C4FE23027}" type="slidenum">
              <a:rPr lang="fr-FR" smtClean="0"/>
              <a:t>‹N°›</a:t>
            </a:fld>
            <a:endParaRPr lang="fr-FR"/>
          </a:p>
        </p:txBody>
      </p:sp>
    </p:spTree>
    <p:extLst>
      <p:ext uri="{BB962C8B-B14F-4D97-AF65-F5344CB8AC3E}">
        <p14:creationId xmlns:p14="http://schemas.microsoft.com/office/powerpoint/2010/main" val="3854566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4330F75-B1C1-4ADA-9025-6CF20F2788A6}" type="datetimeFigureOut">
              <a:rPr lang="fr-FR" smtClean="0"/>
              <a:t>12/05/2016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E3830FC-4CA7-4640-9E89-A91C4FE23027}" type="slidenum">
              <a:rPr lang="fr-FR" smtClean="0"/>
              <a:t>‹N°›</a:t>
            </a:fld>
            <a:endParaRPr lang="fr-FR"/>
          </a:p>
        </p:txBody>
      </p:sp>
    </p:spTree>
    <p:extLst>
      <p:ext uri="{BB962C8B-B14F-4D97-AF65-F5344CB8AC3E}">
        <p14:creationId xmlns:p14="http://schemas.microsoft.com/office/powerpoint/2010/main" val="2645875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4330F75-B1C1-4ADA-9025-6CF20F2788A6}" type="datetimeFigureOut">
              <a:rPr lang="fr-FR" smtClean="0"/>
              <a:t>12/05/2016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E3830FC-4CA7-4640-9E89-A91C4FE23027}" type="slidenum">
              <a:rPr lang="fr-FR" smtClean="0"/>
              <a:t>‹N°›</a:t>
            </a:fld>
            <a:endParaRPr lang="fr-FR"/>
          </a:p>
        </p:txBody>
      </p:sp>
    </p:spTree>
    <p:extLst>
      <p:ext uri="{BB962C8B-B14F-4D97-AF65-F5344CB8AC3E}">
        <p14:creationId xmlns:p14="http://schemas.microsoft.com/office/powerpoint/2010/main" val="3692309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F4330F75-B1C1-4ADA-9025-6CF20F2788A6}" type="datetimeFigureOut">
              <a:rPr lang="fr-FR" smtClean="0"/>
              <a:t>12/05/2016</a:t>
            </a:fld>
            <a:endParaRPr lang="fr-FR"/>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E3830FC-4CA7-4640-9E89-A91C4FE23027}" type="slidenum">
              <a:rPr lang="fr-FR" smtClean="0"/>
              <a:t>‹N°›</a:t>
            </a:fld>
            <a:endParaRPr lang="fr-FR"/>
          </a:p>
        </p:txBody>
      </p:sp>
    </p:spTree>
    <p:extLst>
      <p:ext uri="{BB962C8B-B14F-4D97-AF65-F5344CB8AC3E}">
        <p14:creationId xmlns:p14="http://schemas.microsoft.com/office/powerpoint/2010/main" val="3848043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à coins arrondis 13"/>
          <p:cNvSpPr/>
          <p:nvPr/>
        </p:nvSpPr>
        <p:spPr>
          <a:xfrm>
            <a:off x="383084" y="5508104"/>
            <a:ext cx="6209995" cy="93610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6" name="Rectangle à coins arrondis 5"/>
          <p:cNvSpPr/>
          <p:nvPr/>
        </p:nvSpPr>
        <p:spPr>
          <a:xfrm>
            <a:off x="372945" y="4671878"/>
            <a:ext cx="6254664" cy="67594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3" name="Rectangle à coins arrondis 2"/>
          <p:cNvSpPr/>
          <p:nvPr/>
        </p:nvSpPr>
        <p:spPr>
          <a:xfrm>
            <a:off x="435217" y="3599114"/>
            <a:ext cx="6299333" cy="867508"/>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a:p>
        </p:txBody>
      </p:sp>
      <p:sp>
        <p:nvSpPr>
          <p:cNvPr id="4" name="ZoneTexte 3"/>
          <p:cNvSpPr txBox="1"/>
          <p:nvPr/>
        </p:nvSpPr>
        <p:spPr>
          <a:xfrm>
            <a:off x="1636440" y="213314"/>
            <a:ext cx="3672407" cy="902931"/>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endParaRPr lang="fr-FR" dirty="0" smtClean="0"/>
          </a:p>
        </p:txBody>
      </p:sp>
      <p:sp>
        <p:nvSpPr>
          <p:cNvPr id="2" name="Titre 1"/>
          <p:cNvSpPr>
            <a:spLocks noGrp="1"/>
          </p:cNvSpPr>
          <p:nvPr>
            <p:ph type="ctrTitle"/>
          </p:nvPr>
        </p:nvSpPr>
        <p:spPr>
          <a:xfrm>
            <a:off x="1650686" y="285322"/>
            <a:ext cx="3745751" cy="830923"/>
          </a:xfrm>
        </p:spPr>
        <p:txBody>
          <a:bodyPr>
            <a:noAutofit/>
          </a:bodyPr>
          <a:lstStyle/>
          <a:p>
            <a:r>
              <a:rPr lang="fr-FR" sz="3600" dirty="0" smtClean="0"/>
              <a:t/>
            </a:r>
            <a:br>
              <a:rPr lang="fr-FR" sz="3600" dirty="0" smtClean="0"/>
            </a:br>
            <a:r>
              <a:rPr lang="fr-FR" sz="1800" b="1" dirty="0" smtClean="0">
                <a:solidFill>
                  <a:srgbClr val="00B050"/>
                </a:solidFill>
              </a:rPr>
              <a:t>ACTION JUDO ÉTÉ 2016 </a:t>
            </a:r>
            <a:r>
              <a:rPr lang="fr-FR" sz="1800" dirty="0" smtClean="0"/>
              <a:t/>
            </a:r>
            <a:br>
              <a:rPr lang="fr-FR" sz="1800" dirty="0" smtClean="0"/>
            </a:br>
            <a:r>
              <a:rPr lang="fr-FR" sz="2000" dirty="0" smtClean="0"/>
              <a:t>Promouvoir </a:t>
            </a:r>
            <a:br>
              <a:rPr lang="fr-FR" sz="2000" dirty="0" smtClean="0"/>
            </a:br>
            <a:r>
              <a:rPr lang="fr-FR" sz="2000" dirty="0" smtClean="0"/>
              <a:t>votre club, vos activités  ….</a:t>
            </a:r>
            <a:r>
              <a:rPr lang="fr-FR" sz="3600" dirty="0" smtClean="0"/>
              <a:t/>
            </a:r>
            <a:br>
              <a:rPr lang="fr-FR" sz="3600" dirty="0" smtClean="0"/>
            </a:br>
            <a:endParaRPr lang="fr-FR" sz="3600" dirty="0"/>
          </a:p>
        </p:txBody>
      </p:sp>
      <p:pic>
        <p:nvPicPr>
          <p:cNvPr id="1026" name="Picture 2" descr="judo et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076" y="0"/>
            <a:ext cx="1153463" cy="1167616"/>
          </a:xfrm>
          <a:prstGeom prst="rect">
            <a:avLst/>
          </a:prstGeom>
          <a:noFill/>
          <a:extLst>
            <a:ext uri="{909E8E84-426E-40DD-AFC4-6F175D3DCCD1}">
              <a14:hiddenFill xmlns:a14="http://schemas.microsoft.com/office/drawing/2010/main">
                <a:solidFill>
                  <a:srgbClr val="FFFFFF"/>
                </a:solidFill>
              </a14:hiddenFill>
            </a:ext>
          </a:extLst>
        </p:spPr>
      </p:pic>
      <p:sp>
        <p:nvSpPr>
          <p:cNvPr id="5" name="ZoneTexte 4"/>
          <p:cNvSpPr txBox="1"/>
          <p:nvPr/>
        </p:nvSpPr>
        <p:spPr>
          <a:xfrm>
            <a:off x="449686" y="971600"/>
            <a:ext cx="6143393" cy="8294578"/>
          </a:xfrm>
          <a:prstGeom prst="rect">
            <a:avLst/>
          </a:prstGeom>
          <a:noFill/>
        </p:spPr>
        <p:txBody>
          <a:bodyPr wrap="square" rtlCol="0">
            <a:spAutoFit/>
          </a:bodyPr>
          <a:lstStyle/>
          <a:p>
            <a:endParaRPr lang="fr-FR" sz="1200" i="1" dirty="0" smtClean="0"/>
          </a:p>
          <a:p>
            <a:endParaRPr lang="fr-FR" sz="1200" i="1" dirty="0" smtClean="0"/>
          </a:p>
          <a:p>
            <a:r>
              <a:rPr lang="fr-FR" sz="1200" i="1" dirty="0" smtClean="0"/>
              <a:t>En marge de l’action </a:t>
            </a:r>
            <a:r>
              <a:rPr lang="fr-FR" sz="1200" b="1" i="1" dirty="0" smtClean="0"/>
              <a:t>« JUDO TOUR  27 »  </a:t>
            </a:r>
            <a:r>
              <a:rPr lang="fr-FR" sz="1200" i="1" dirty="0" smtClean="0"/>
              <a:t>proposée par le Comité Judo 27 ,  la fédération propose comme tous les ans et à tous les clubs de s’inscrire sur le dispositif </a:t>
            </a:r>
            <a:r>
              <a:rPr lang="fr-FR" sz="1200" b="1" i="1" dirty="0" smtClean="0"/>
              <a:t>JUDO ÉTÉ</a:t>
            </a:r>
            <a:r>
              <a:rPr lang="fr-FR" sz="1200" i="1" dirty="0" smtClean="0"/>
              <a:t>. </a:t>
            </a:r>
            <a:endParaRPr lang="fr-FR" sz="1200" i="1" dirty="0"/>
          </a:p>
          <a:p>
            <a:endParaRPr lang="fr-FR" sz="1200" i="1" dirty="0" smtClean="0"/>
          </a:p>
          <a:p>
            <a:pPr algn="ctr"/>
            <a:r>
              <a:rPr lang="fr-FR" sz="1600" b="1" i="1" dirty="0" smtClean="0">
                <a:solidFill>
                  <a:srgbClr val="FF0000"/>
                </a:solidFill>
              </a:rPr>
              <a:t>Un bon moyen pour sensibiliser </a:t>
            </a:r>
            <a:br>
              <a:rPr lang="fr-FR" sz="1600" b="1" i="1" dirty="0" smtClean="0">
                <a:solidFill>
                  <a:srgbClr val="FF0000"/>
                </a:solidFill>
              </a:rPr>
            </a:br>
            <a:r>
              <a:rPr lang="fr-FR" sz="1600" b="1" i="1" u="sng" dirty="0" smtClean="0">
                <a:solidFill>
                  <a:srgbClr val="FF0000"/>
                </a:solidFill>
              </a:rPr>
              <a:t>des adhérents potentiel pour la rentrée de septembre </a:t>
            </a:r>
          </a:p>
          <a:p>
            <a:pPr algn="ctr"/>
            <a:endParaRPr lang="fr-FR" sz="1600" b="1" i="1" u="sng" dirty="0" smtClean="0">
              <a:solidFill>
                <a:srgbClr val="FF0000"/>
              </a:solidFill>
            </a:endParaRPr>
          </a:p>
          <a:p>
            <a:pPr algn="ctr"/>
            <a:endParaRPr lang="fr-FR" sz="1300" b="1" i="1" dirty="0"/>
          </a:p>
          <a:p>
            <a:pPr algn="ctr"/>
            <a:endParaRPr lang="fr-FR" sz="1300" b="1" i="1" dirty="0"/>
          </a:p>
          <a:p>
            <a:pPr algn="ctr"/>
            <a:endParaRPr lang="fr-FR" sz="1300" b="1" i="1" dirty="0"/>
          </a:p>
          <a:p>
            <a:endParaRPr lang="fr-FR" sz="1300" b="1" i="1" dirty="0"/>
          </a:p>
          <a:p>
            <a:endParaRPr lang="fr-FR" sz="1300" b="1" i="1" dirty="0" smtClean="0"/>
          </a:p>
          <a:p>
            <a:r>
              <a:rPr lang="fr-FR" sz="1300" b="1" i="1" dirty="0" smtClean="0"/>
              <a:t>2</a:t>
            </a:r>
            <a:r>
              <a:rPr lang="fr-FR" sz="1300" b="1" i="1" dirty="0"/>
              <a:t>. Les dirigeants du club communiquent auprès de la commune , du service Jeunesse la volonté d’intervenir et de proposer  des séances d’initiations et de découverte du judo auprès des centres de loisirs et maisons de quartiers. </a:t>
            </a:r>
          </a:p>
          <a:p>
            <a:endParaRPr lang="fr-FR" sz="1300" b="1" i="1" dirty="0"/>
          </a:p>
          <a:p>
            <a:r>
              <a:rPr lang="fr-FR" sz="1300" b="1" i="1" dirty="0"/>
              <a:t/>
            </a:r>
            <a:br>
              <a:rPr lang="fr-FR" sz="1300" b="1" i="1" dirty="0"/>
            </a:br>
            <a:r>
              <a:rPr lang="fr-FR" sz="1300" b="1" i="1" dirty="0"/>
              <a:t>3. Selon votre localisation et l’éloignement des autres clubs, vous pourrez contacter les communes environnantes pour inciter la venue de centres de loisirs afin de bénéficier d’une initiation gratuite, qui valorisera votre club. </a:t>
            </a:r>
          </a:p>
          <a:p>
            <a:endParaRPr lang="fr-FR" sz="1400" b="1" i="1" dirty="0"/>
          </a:p>
          <a:p>
            <a:r>
              <a:rPr lang="fr-FR" sz="1300" b="1" i="1" dirty="0"/>
              <a:t>4</a:t>
            </a:r>
            <a:r>
              <a:rPr lang="fr-FR" sz="1600" b="1" i="1" dirty="0" smtClean="0"/>
              <a:t> </a:t>
            </a:r>
            <a:r>
              <a:rPr lang="fr-FR" sz="1600" b="1" i="1" dirty="0"/>
              <a:t>. </a:t>
            </a:r>
            <a:r>
              <a:rPr lang="fr-FR" sz="1300" b="1" i="1" dirty="0"/>
              <a:t>C</a:t>
            </a:r>
            <a:r>
              <a:rPr lang="fr-FR" sz="1300" b="1" i="1" dirty="0" smtClean="0"/>
              <a:t>es </a:t>
            </a:r>
            <a:r>
              <a:rPr lang="fr-FR" sz="1300" b="1" i="1" dirty="0"/>
              <a:t>actions </a:t>
            </a:r>
            <a:r>
              <a:rPr lang="fr-FR" sz="1300" b="1" i="1" dirty="0" smtClean="0"/>
              <a:t>permettront de  </a:t>
            </a:r>
            <a:r>
              <a:rPr lang="fr-FR" sz="1300" b="1" i="1" dirty="0"/>
              <a:t>promouvoir votre association, des flyers, des prospectus pourront permettre le retour vers le club dès septembre. </a:t>
            </a:r>
            <a:br>
              <a:rPr lang="fr-FR" sz="1300" b="1" i="1" dirty="0"/>
            </a:br>
            <a:r>
              <a:rPr lang="fr-FR" sz="1300" b="1" i="1" dirty="0"/>
              <a:t>Pour inciter le retour vers le club, proposer une offre préférentielle : licence FFJDA offerte, remise de 10%, judogi offert ou encore gadget de la coopérative fédérale. </a:t>
            </a:r>
          </a:p>
          <a:p>
            <a:endParaRPr lang="fr-FR" sz="1300" b="1" i="1" dirty="0"/>
          </a:p>
          <a:p>
            <a:endParaRPr lang="fr-FR" sz="1600" i="1" dirty="0" smtClean="0">
              <a:sym typeface="Wingdings 2"/>
            </a:endParaRPr>
          </a:p>
          <a:p>
            <a:r>
              <a:rPr lang="fr-FR" sz="1200" i="1" dirty="0" smtClean="0"/>
              <a:t>Chaque  </a:t>
            </a:r>
            <a:r>
              <a:rPr lang="fr-FR" sz="1200" i="1" dirty="0"/>
              <a:t>pratiquant bénéficiera d’ une licence </a:t>
            </a:r>
            <a:r>
              <a:rPr lang="fr-FR" sz="1200" b="1" i="1" dirty="0"/>
              <a:t>« judo-été » </a:t>
            </a:r>
            <a:r>
              <a:rPr lang="fr-FR" sz="1200" b="1" i="1" dirty="0" smtClean="0"/>
              <a:t>gratuite  </a:t>
            </a:r>
            <a:r>
              <a:rPr lang="fr-FR" sz="1200" i="1" dirty="0"/>
              <a:t>incluant une assurance et un pack </a:t>
            </a:r>
            <a:r>
              <a:rPr lang="fr-FR" sz="1200" i="1" dirty="0" smtClean="0"/>
              <a:t>promotionnel</a:t>
            </a:r>
            <a:r>
              <a:rPr lang="fr-FR" sz="1200" i="1" dirty="0"/>
              <a:t> </a:t>
            </a:r>
            <a:r>
              <a:rPr lang="fr-FR" sz="1200" i="1" dirty="0" smtClean="0"/>
              <a:t>(gadgets et diplômes pour les participants). </a:t>
            </a:r>
            <a:endParaRPr lang="fr-FR" sz="1200" i="1" dirty="0"/>
          </a:p>
          <a:p>
            <a:r>
              <a:rPr lang="fr-FR" sz="1200" i="1" dirty="0"/>
              <a:t>Cette  licence Judo-été sera active du 1er juillet au 20 </a:t>
            </a:r>
            <a:r>
              <a:rPr lang="fr-FR" sz="1200" i="1" dirty="0" smtClean="0"/>
              <a:t>septembre 2016. </a:t>
            </a:r>
            <a:endParaRPr lang="fr-FR" sz="1200" i="1" dirty="0"/>
          </a:p>
          <a:p>
            <a:r>
              <a:rPr lang="fr-FR" sz="1200" i="1" dirty="0"/>
              <a:t>Il sera donc possible d’inviter les participants estivaux à rejoindre votre club pour bénéficier d’une séance d’essai dès </a:t>
            </a:r>
            <a:r>
              <a:rPr lang="fr-FR" sz="1200" i="1" dirty="0" smtClean="0"/>
              <a:t>la prochaine  </a:t>
            </a:r>
            <a:r>
              <a:rPr lang="fr-FR" sz="1200" i="1" dirty="0"/>
              <a:t>rentrée.</a:t>
            </a:r>
          </a:p>
          <a:p>
            <a:endParaRPr lang="fr-FR" sz="1400" dirty="0"/>
          </a:p>
          <a:p>
            <a:endParaRPr lang="fr-FR" sz="1400" dirty="0" smtClean="0"/>
          </a:p>
          <a:p>
            <a:endParaRPr lang="fr-FR" sz="1400" dirty="0"/>
          </a:p>
          <a:p>
            <a:endParaRPr lang="fr-FR" sz="1400" dirty="0" smtClean="0"/>
          </a:p>
          <a:p>
            <a:endParaRPr lang="fr-FR" sz="1400" dirty="0"/>
          </a:p>
          <a:p>
            <a:endParaRPr lang="fr-FR" sz="1400" dirty="0" smtClean="0"/>
          </a:p>
          <a:p>
            <a:endParaRPr lang="fr-FR" sz="1400" dirty="0" smtClean="0"/>
          </a:p>
        </p:txBody>
      </p:sp>
      <p:pic>
        <p:nvPicPr>
          <p:cNvPr id="1028" name="Picture 4" descr="http://t0.gstatic.com/images?q=tbn:ANd9GcSXCIagIriNep9wFfet-_JsFJ9-x6zGhQQiLW_TWXg_Y1Ps47ef0kvrofm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22141" y="48661"/>
            <a:ext cx="1118954" cy="111895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à coins arrondis 6"/>
          <p:cNvSpPr/>
          <p:nvPr/>
        </p:nvSpPr>
        <p:spPr>
          <a:xfrm>
            <a:off x="443195" y="1194593"/>
            <a:ext cx="6143394" cy="648072"/>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à coins arrondis 14"/>
          <p:cNvSpPr/>
          <p:nvPr/>
        </p:nvSpPr>
        <p:spPr>
          <a:xfrm>
            <a:off x="397758" y="6804248"/>
            <a:ext cx="6227988" cy="1152128"/>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à coins arrondis 15"/>
          <p:cNvSpPr/>
          <p:nvPr/>
        </p:nvSpPr>
        <p:spPr>
          <a:xfrm>
            <a:off x="397758" y="2699792"/>
            <a:ext cx="6299333" cy="723492"/>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r>
              <a:rPr lang="fr-FR" sz="1300" b="1" i="1" dirty="0">
                <a:solidFill>
                  <a:schemeClr val="tx1"/>
                </a:solidFill>
              </a:rPr>
              <a:t>1. Votre éducateur sportif est disponible pour diriger  une séance  ou plusieurs durant l’été. </a:t>
            </a:r>
            <a:br>
              <a:rPr lang="fr-FR" sz="1300" b="1" i="1" dirty="0">
                <a:solidFill>
                  <a:schemeClr val="tx1"/>
                </a:solidFill>
              </a:rPr>
            </a:br>
            <a:r>
              <a:rPr lang="fr-FR" sz="1300" b="1" i="1" dirty="0">
                <a:solidFill>
                  <a:schemeClr val="tx1"/>
                </a:solidFill>
              </a:rPr>
              <a:t>Vous définirez la fréquence, le nombre de séances que vous souhaitez proposer. </a:t>
            </a:r>
          </a:p>
        </p:txBody>
      </p:sp>
    </p:spTree>
    <p:extLst>
      <p:ext uri="{BB962C8B-B14F-4D97-AF65-F5344CB8AC3E}">
        <p14:creationId xmlns:p14="http://schemas.microsoft.com/office/powerpoint/2010/main" val="159907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71803" y="4932040"/>
            <a:ext cx="6192687" cy="2664296"/>
          </a:xfrm>
          <a:prstGeom prst="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fr-FR"/>
          </a:p>
        </p:txBody>
      </p:sp>
      <p:sp>
        <p:nvSpPr>
          <p:cNvPr id="3" name="Rectangle à coins arrondis 2"/>
          <p:cNvSpPr/>
          <p:nvPr/>
        </p:nvSpPr>
        <p:spPr>
          <a:xfrm>
            <a:off x="367204" y="574685"/>
            <a:ext cx="6120680" cy="864096"/>
          </a:xfrm>
          <a:prstGeom prst="roundRect">
            <a:avLst/>
          </a:prstGeom>
          <a:noFill/>
          <a:ln w="57150"/>
        </p:spPr>
        <p:style>
          <a:lnRef idx="1">
            <a:schemeClr val="accent6"/>
          </a:lnRef>
          <a:fillRef idx="2">
            <a:schemeClr val="accent6"/>
          </a:fillRef>
          <a:effectRef idx="1">
            <a:schemeClr val="accent6"/>
          </a:effectRef>
          <a:fontRef idx="minor">
            <a:schemeClr val="dk1"/>
          </a:fontRef>
        </p:style>
        <p:txBody>
          <a:bodyPr rtlCol="0" anchor="ctr"/>
          <a:lstStyle/>
          <a:p>
            <a:pPr algn="ctr"/>
            <a:r>
              <a:rPr lang="fr-FR" dirty="0" smtClean="0"/>
              <a:t> </a:t>
            </a:r>
            <a:endParaRPr lang="fr-FR" dirty="0"/>
          </a:p>
        </p:txBody>
      </p:sp>
      <p:sp>
        <p:nvSpPr>
          <p:cNvPr id="4" name="ZoneTexte 3"/>
          <p:cNvSpPr txBox="1"/>
          <p:nvPr/>
        </p:nvSpPr>
        <p:spPr>
          <a:xfrm>
            <a:off x="260648" y="1763688"/>
            <a:ext cx="6175175" cy="289310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fr-FR" sz="1400" b="1" u="sng" dirty="0" smtClean="0"/>
          </a:p>
          <a:p>
            <a:r>
              <a:rPr lang="fr-FR" sz="1400" b="1" u="sng" dirty="0" smtClean="0"/>
              <a:t>Le Comité est porteur du JUDO ÉTÉ avec sa tournée  </a:t>
            </a:r>
            <a:r>
              <a:rPr lang="fr-FR" sz="1400" b="1" dirty="0" smtClean="0"/>
              <a:t>JUDO TOUR 27  </a:t>
            </a:r>
          </a:p>
          <a:p>
            <a:endParaRPr lang="fr-FR" sz="1400" b="1" dirty="0" smtClean="0"/>
          </a:p>
          <a:p>
            <a:r>
              <a:rPr lang="fr-FR" sz="1400" dirty="0">
                <a:solidFill>
                  <a:schemeClr val="tx1"/>
                </a:solidFill>
              </a:rPr>
              <a:t>Le comité est porteur  du Judo Tour 27</a:t>
            </a:r>
          </a:p>
          <a:p>
            <a:pPr marL="285750" indent="-285750">
              <a:buFontTx/>
              <a:buChar char="-"/>
            </a:pPr>
            <a:r>
              <a:rPr lang="fr-FR" sz="1400" dirty="0">
                <a:solidFill>
                  <a:schemeClr val="tx1"/>
                </a:solidFill>
              </a:rPr>
              <a:t>Le comité  met à disposition un éducateur sportif </a:t>
            </a:r>
            <a:r>
              <a:rPr lang="fr-FR" sz="1400" dirty="0" smtClean="0">
                <a:solidFill>
                  <a:schemeClr val="tx1"/>
                </a:solidFill>
              </a:rPr>
              <a:t>pour diriger les séances. </a:t>
            </a:r>
            <a:endParaRPr lang="fr-FR" sz="1400" dirty="0">
              <a:solidFill>
                <a:schemeClr val="tx1"/>
              </a:solidFill>
            </a:endParaRPr>
          </a:p>
          <a:p>
            <a:pPr marL="285750" indent="-285750">
              <a:buFontTx/>
              <a:buChar char="-"/>
            </a:pPr>
            <a:r>
              <a:rPr lang="fr-FR" sz="1400" dirty="0">
                <a:solidFill>
                  <a:schemeClr val="tx1"/>
                </a:solidFill>
              </a:rPr>
              <a:t>Le comité  prévoit l’enregistrement et la saisie des licences JUDO ÉTÉ</a:t>
            </a:r>
          </a:p>
          <a:p>
            <a:pPr marL="285750" indent="-285750">
              <a:buFontTx/>
              <a:buChar char="-"/>
            </a:pPr>
            <a:r>
              <a:rPr lang="fr-FR" sz="1400" dirty="0">
                <a:solidFill>
                  <a:schemeClr val="tx1"/>
                </a:solidFill>
              </a:rPr>
              <a:t>Le comité offre un SAC  A DOS  aux nouveaux licenciés  ayant participés à une action Judo été et revenant s’inscrire vers un club affilié. </a:t>
            </a:r>
          </a:p>
          <a:p>
            <a:pPr marL="285750" indent="-285750">
              <a:buFontTx/>
              <a:buChar char="-"/>
            </a:pPr>
            <a:r>
              <a:rPr lang="fr-FR" sz="1400" dirty="0">
                <a:solidFill>
                  <a:schemeClr val="tx1"/>
                </a:solidFill>
              </a:rPr>
              <a:t>Le comité crée un FLYER promotionnel qui sera distribuer aux pratiquants le jour de l’animation. </a:t>
            </a:r>
            <a:endParaRPr lang="fr-FR" sz="1400" dirty="0" smtClean="0">
              <a:solidFill>
                <a:schemeClr val="tx1"/>
              </a:solidFill>
            </a:endParaRPr>
          </a:p>
          <a:p>
            <a:pPr marL="285750" indent="-285750">
              <a:buFontTx/>
              <a:buChar char="-"/>
            </a:pPr>
            <a:r>
              <a:rPr lang="fr-FR" sz="1400" dirty="0">
                <a:solidFill>
                  <a:schemeClr val="tx1"/>
                </a:solidFill>
              </a:rPr>
              <a:t>S’inscrire auprès du  coordinateur Dominique </a:t>
            </a:r>
            <a:r>
              <a:rPr lang="fr-FR" sz="1400" dirty="0" err="1" smtClean="0">
                <a:solidFill>
                  <a:schemeClr val="tx1"/>
                </a:solidFill>
              </a:rPr>
              <a:t>Corniou</a:t>
            </a:r>
            <a:r>
              <a:rPr lang="fr-FR" sz="1400" dirty="0" smtClean="0">
                <a:solidFill>
                  <a:schemeClr val="tx1"/>
                </a:solidFill>
              </a:rPr>
              <a:t> (plaquette envoyer au mois d’avril). </a:t>
            </a:r>
            <a:endParaRPr lang="fr-FR" sz="1400" dirty="0">
              <a:solidFill>
                <a:schemeClr val="tx1"/>
              </a:solidFill>
            </a:endParaRPr>
          </a:p>
          <a:p>
            <a:endParaRPr lang="fr-FR" sz="1400" b="1" dirty="0" smtClean="0"/>
          </a:p>
        </p:txBody>
      </p:sp>
      <p:sp>
        <p:nvSpPr>
          <p:cNvPr id="5" name="Rectangle 4"/>
          <p:cNvSpPr/>
          <p:nvPr/>
        </p:nvSpPr>
        <p:spPr>
          <a:xfrm>
            <a:off x="286813" y="4938854"/>
            <a:ext cx="6048671" cy="2246769"/>
          </a:xfrm>
          <a:prstGeom prst="rect">
            <a:avLst/>
          </a:prstGeom>
        </p:spPr>
        <p:txBody>
          <a:bodyPr wrap="square">
            <a:spAutoFit/>
          </a:bodyPr>
          <a:lstStyle/>
          <a:p>
            <a:r>
              <a:rPr lang="fr-FR" sz="1400" b="1" u="sng" dirty="0" smtClean="0"/>
              <a:t>Le club est porteur de l’action « JUDO ÉTÉ »</a:t>
            </a:r>
          </a:p>
          <a:p>
            <a:endParaRPr lang="fr-FR" sz="1400" b="1" u="sng" dirty="0"/>
          </a:p>
          <a:p>
            <a:r>
              <a:rPr lang="fr-FR" sz="1400" dirty="0" smtClean="0"/>
              <a:t>Le club s’inscrit auprès de la FFJDA après validation du comité (formulaire ci-joint) </a:t>
            </a:r>
          </a:p>
          <a:p>
            <a:pPr marL="285750" indent="-285750">
              <a:buFontTx/>
              <a:buChar char="-"/>
            </a:pPr>
            <a:endParaRPr lang="fr-FR" sz="1400" dirty="0" smtClean="0"/>
          </a:p>
          <a:p>
            <a:pPr marL="285750" indent="-285750">
              <a:buFontTx/>
              <a:buChar char="-"/>
            </a:pPr>
            <a:r>
              <a:rPr lang="fr-FR" sz="1400" dirty="0" smtClean="0"/>
              <a:t>Le club s’engage à valider ses licences « judo été » auprès de la FFJDA, via le code extranet « judo été » délivré par la FFJDA A saisir avant le 15 septembre 2016. </a:t>
            </a:r>
            <a:r>
              <a:rPr lang="fr-FR" sz="1400" dirty="0"/>
              <a:t/>
            </a:r>
            <a:br>
              <a:rPr lang="fr-FR" sz="1400" dirty="0"/>
            </a:br>
            <a:endParaRPr lang="fr-FR" sz="1400" dirty="0" smtClean="0"/>
          </a:p>
          <a:p>
            <a:pPr marL="285750" indent="-285750">
              <a:buFontTx/>
              <a:buChar char="-"/>
            </a:pPr>
            <a:r>
              <a:rPr lang="fr-FR" sz="1400" dirty="0" smtClean="0"/>
              <a:t>Le club recevra un KIT PROMOTIONNEL pour les participants. </a:t>
            </a:r>
            <a:endParaRPr lang="fr-FR" sz="1400" dirty="0"/>
          </a:p>
        </p:txBody>
      </p:sp>
      <p:sp>
        <p:nvSpPr>
          <p:cNvPr id="6" name="ZoneTexte 5"/>
          <p:cNvSpPr txBox="1"/>
          <p:nvPr/>
        </p:nvSpPr>
        <p:spPr>
          <a:xfrm>
            <a:off x="836712" y="683567"/>
            <a:ext cx="5178378" cy="646331"/>
          </a:xfrm>
          <a:prstGeom prst="rect">
            <a:avLst/>
          </a:prstGeom>
          <a:noFill/>
        </p:spPr>
        <p:txBody>
          <a:bodyPr wrap="square" rtlCol="0">
            <a:spAutoFit/>
          </a:bodyPr>
          <a:lstStyle/>
          <a:p>
            <a:pPr algn="ctr"/>
            <a:r>
              <a:rPr lang="fr-FR" b="1" dirty="0" smtClean="0">
                <a:solidFill>
                  <a:srgbClr val="00B050"/>
                </a:solidFill>
              </a:rPr>
              <a:t>OPTEZ POUR LA FORMULE « JUDO ÉTÉ » </a:t>
            </a:r>
            <a:br>
              <a:rPr lang="fr-FR" b="1" dirty="0" smtClean="0">
                <a:solidFill>
                  <a:srgbClr val="00B050"/>
                </a:solidFill>
              </a:rPr>
            </a:br>
            <a:r>
              <a:rPr lang="fr-FR" b="1" dirty="0" smtClean="0">
                <a:solidFill>
                  <a:srgbClr val="00B050"/>
                </a:solidFill>
              </a:rPr>
              <a:t>QUI VOUS CONVIENT …</a:t>
            </a:r>
            <a:endParaRPr lang="fr-FR" b="1" dirty="0">
              <a:solidFill>
                <a:srgbClr val="00B050"/>
              </a:solidFill>
            </a:endParaRPr>
          </a:p>
        </p:txBody>
      </p:sp>
      <p:pic>
        <p:nvPicPr>
          <p:cNvPr id="9" name="Picture 2" descr="judo et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928" y="7740352"/>
            <a:ext cx="1153463" cy="116761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http://t0.gstatic.com/images?q=tbn:ANd9GcSXCIagIriNep9wFfet-_JsFJ9-x6zGhQQiLW_TWXg_Y1Ps47ef0kvrofm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55613" y="7723828"/>
            <a:ext cx="1118954" cy="1118955"/>
          </a:xfrm>
          <a:prstGeom prst="rect">
            <a:avLst/>
          </a:prstGeom>
          <a:noFill/>
          <a:extLst>
            <a:ext uri="{909E8E84-426E-40DD-AFC4-6F175D3DCCD1}">
              <a14:hiddenFill xmlns:a14="http://schemas.microsoft.com/office/drawing/2010/main">
                <a:solidFill>
                  <a:srgbClr val="FFFFFF"/>
                </a:solidFill>
              </a14:hiddenFill>
            </a:ext>
          </a:extLst>
        </p:spPr>
      </p:pic>
      <p:sp>
        <p:nvSpPr>
          <p:cNvPr id="11" name="ZoneTexte 10"/>
          <p:cNvSpPr txBox="1"/>
          <p:nvPr/>
        </p:nvSpPr>
        <p:spPr>
          <a:xfrm>
            <a:off x="1296391" y="8283305"/>
            <a:ext cx="4433521" cy="369332"/>
          </a:xfrm>
          <a:prstGeom prst="rect">
            <a:avLst/>
          </a:prstGeom>
          <a:noFill/>
        </p:spPr>
        <p:txBody>
          <a:bodyPr wrap="none" rtlCol="0">
            <a:spAutoFit/>
          </a:bodyPr>
          <a:lstStyle/>
          <a:p>
            <a:r>
              <a:rPr lang="fr-FR" b="1" dirty="0" smtClean="0">
                <a:solidFill>
                  <a:srgbClr val="00B050"/>
                </a:solidFill>
              </a:rPr>
              <a:t>OFFREZ DU JUDO A VOTRE MUNICIPALITE….</a:t>
            </a:r>
            <a:r>
              <a:rPr lang="fr-FR" dirty="0" smtClean="0"/>
              <a:t>.</a:t>
            </a:r>
            <a:endParaRPr lang="fr-FR" dirty="0"/>
          </a:p>
        </p:txBody>
      </p:sp>
    </p:spTree>
    <p:extLst>
      <p:ext uri="{BB962C8B-B14F-4D97-AF65-F5344CB8AC3E}">
        <p14:creationId xmlns:p14="http://schemas.microsoft.com/office/powerpoint/2010/main" val="263242540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323</TotalTime>
  <Words>140</Words>
  <Application>Microsoft Office PowerPoint</Application>
  <PresentationFormat>Affichage à l'écran (4:3)</PresentationFormat>
  <Paragraphs>46</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Wingdings 2</vt:lpstr>
      <vt:lpstr>Thème Office</vt:lpstr>
      <vt:lpstr> ACTION JUDO ÉTÉ 2016  Promouvoir  votre club, vos activités  …. </vt:lpstr>
      <vt:lpstr>Présentation PowerPoint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ACTIONS D’ÉTÉ Près de chez vous</dc:title>
  <dc:creator>hp</dc:creator>
  <cp:lastModifiedBy>GANTIER OLIVIER</cp:lastModifiedBy>
  <cp:revision>33</cp:revision>
  <cp:lastPrinted>2016-05-12T14:46:19Z</cp:lastPrinted>
  <dcterms:created xsi:type="dcterms:W3CDTF">2015-03-31T10:32:32Z</dcterms:created>
  <dcterms:modified xsi:type="dcterms:W3CDTF">2016-05-12T16:21:59Z</dcterms:modified>
</cp:coreProperties>
</file>